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Climate Change &amp; Sustainability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Manas IT\Desktop\LOGO Single Site Domain\wcccs dubai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285728"/>
            <a:ext cx="3071802" cy="1178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Climate Change &amp; Sustainability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8" name="Picture 3" descr="C:\Users\Manas IT\Desktop\LOGO Single Site Domain\wcccs dubai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285728"/>
            <a:ext cx="3071802" cy="1178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Climate Change &amp; Sustainability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7" name="Picture 3" descr="C:\Users\Manas IT\Desktop\LOGO Single Site Domain\wcccs dubai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3071802" cy="1178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Climate Change &amp; Sustainability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3" descr="C:\Users\Manas IT\Desktop\LOGO Single Site Domain\wcccs dubai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3071802" cy="1178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Climate Change &amp; Sustainability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3" descr="C:\Users\Manas IT\Desktop\LOGO Single Site Domain\wcccs dubai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3071802" cy="1178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Climate Change &amp; Sustainability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3" descr="C:\Users\Manas IT\Desktop\LOGO Single Site Domain\wcccs dubai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3071802" cy="1178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Climate Change &amp; Sustainability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3" descr="C:\Users\Manas IT\Desktop\LOGO Single Site Domain\wcccs dubai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3071802" cy="1178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Climate Change &amp; Sustainability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3" descr="C:\Users\Manas IT\Desktop\LOGO Single Site Domain\wcccs dubai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3071802" cy="1178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</TotalTime>
  <Words>162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64</cp:revision>
  <dcterms:created xsi:type="dcterms:W3CDTF">2017-12-21T10:51:09Z</dcterms:created>
  <dcterms:modified xsi:type="dcterms:W3CDTF">2025-07-12T06:10:38Z</dcterms:modified>
</cp:coreProperties>
</file>